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5" r:id="rId6"/>
    <p:sldId id="266" r:id="rId7"/>
    <p:sldId id="260" r:id="rId8"/>
    <p:sldId id="261" r:id="rId9"/>
    <p:sldId id="267" r:id="rId10"/>
    <p:sldId id="262" r:id="rId11"/>
    <p:sldId id="263" r:id="rId12"/>
    <p:sldId id="268" r:id="rId13"/>
    <p:sldId id="270" r:id="rId14"/>
    <p:sldId id="271" r:id="rId15"/>
    <p:sldId id="264" r:id="rId16"/>
    <p:sldId id="269" r:id="rId1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" y="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0FADB-6592-4E3C-BEE9-B92921903C1F}" type="datetimeFigureOut">
              <a:rPr lang="pl-PL" smtClean="0"/>
              <a:t>09.10.2017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F3D9E-9091-464F-AEF4-B0476BA865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7546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0FADB-6592-4E3C-BEE9-B92921903C1F}" type="datetimeFigureOut">
              <a:rPr lang="pl-PL" smtClean="0"/>
              <a:t>09.10.2017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F3D9E-9091-464F-AEF4-B0476BA865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26788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0FADB-6592-4E3C-BEE9-B92921903C1F}" type="datetimeFigureOut">
              <a:rPr lang="pl-PL" smtClean="0"/>
              <a:t>09.10.2017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F3D9E-9091-464F-AEF4-B0476BA865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7450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0FADB-6592-4E3C-BEE9-B92921903C1F}" type="datetimeFigureOut">
              <a:rPr lang="pl-PL" smtClean="0"/>
              <a:t>09.10.2017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F3D9E-9091-464F-AEF4-B0476BA865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2485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0FADB-6592-4E3C-BEE9-B92921903C1F}" type="datetimeFigureOut">
              <a:rPr lang="pl-PL" smtClean="0"/>
              <a:t>09.10.2017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F3D9E-9091-464F-AEF4-B0476BA865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0178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0FADB-6592-4E3C-BEE9-B92921903C1F}" type="datetimeFigureOut">
              <a:rPr lang="pl-PL" smtClean="0"/>
              <a:t>09.10.2017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F3D9E-9091-464F-AEF4-B0476BA865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4376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0FADB-6592-4E3C-BEE9-B92921903C1F}" type="datetimeFigureOut">
              <a:rPr lang="pl-PL" smtClean="0"/>
              <a:t>09.10.2017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F3D9E-9091-464F-AEF4-B0476BA865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1419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0FADB-6592-4E3C-BEE9-B92921903C1F}" type="datetimeFigureOut">
              <a:rPr lang="pl-PL" smtClean="0"/>
              <a:t>09.10.2017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F3D9E-9091-464F-AEF4-B0476BA865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0249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0FADB-6592-4E3C-BEE9-B92921903C1F}" type="datetimeFigureOut">
              <a:rPr lang="pl-PL" smtClean="0"/>
              <a:t>09.10.2017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F3D9E-9091-464F-AEF4-B0476BA865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0122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0FADB-6592-4E3C-BEE9-B92921903C1F}" type="datetimeFigureOut">
              <a:rPr lang="pl-PL" smtClean="0"/>
              <a:t>09.10.2017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F3D9E-9091-464F-AEF4-B0476BA865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68092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0FADB-6592-4E3C-BEE9-B92921903C1F}" type="datetimeFigureOut">
              <a:rPr lang="pl-PL" smtClean="0"/>
              <a:t>09.10.2017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F3D9E-9091-464F-AEF4-B0476BA865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5348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21000">
              <a:schemeClr val="bg1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40FADB-6592-4E3C-BEE9-B92921903C1F}" type="datetimeFigureOut">
              <a:rPr lang="pl-PL" smtClean="0"/>
              <a:t>09.10.2017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8F3D9E-9091-464F-AEF4-B0476BA865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0185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1596788" y="1269242"/>
            <a:ext cx="1012664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8">
              <a:lnSpc>
                <a:spcPct val="150000"/>
              </a:lnSpc>
            </a:pPr>
            <a:r>
              <a:rPr lang="pl-PL" sz="3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Wyjazd szkoleniowy </a:t>
            </a:r>
          </a:p>
          <a:p>
            <a:pPr lvl="7">
              <a:lnSpc>
                <a:spcPct val="150000"/>
              </a:lnSpc>
            </a:pPr>
            <a:r>
              <a:rPr lang="pl-PL" sz="3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do </a:t>
            </a:r>
            <a:r>
              <a:rPr lang="pl-PL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Wielkiej Brytanii (</a:t>
            </a:r>
            <a:r>
              <a:rPr lang="pl-PL" sz="3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Brighton</a:t>
            </a:r>
            <a:r>
              <a:rPr lang="pl-PL" sz="3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pl-PL" sz="3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w </a:t>
            </a:r>
            <a:r>
              <a:rPr lang="pl-PL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ramach projektu „POWER Szkolna Edukacja” </a:t>
            </a:r>
            <a:endParaRPr lang="pl-PL" sz="3600" b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72" y="621613"/>
            <a:ext cx="3327955" cy="2230770"/>
          </a:xfrm>
          <a:prstGeom prst="rect">
            <a:avLst/>
          </a:prstGeom>
        </p:spPr>
      </p:pic>
      <p:grpSp>
        <p:nvGrpSpPr>
          <p:cNvPr id="11" name="Grupa 10"/>
          <p:cNvGrpSpPr/>
          <p:nvPr/>
        </p:nvGrpSpPr>
        <p:grpSpPr>
          <a:xfrm>
            <a:off x="346377" y="5248386"/>
            <a:ext cx="11507617" cy="1422833"/>
            <a:chOff x="346377" y="4165174"/>
            <a:chExt cx="11507617" cy="1422833"/>
          </a:xfrm>
        </p:grpSpPr>
        <p:pic>
          <p:nvPicPr>
            <p:cNvPr id="7" name="Obraz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57160" y="4413388"/>
              <a:ext cx="2602948" cy="967971"/>
            </a:xfrm>
            <a:prstGeom prst="rect">
              <a:avLst/>
            </a:prstGeom>
          </p:spPr>
        </p:pic>
        <p:pic>
          <p:nvPicPr>
            <p:cNvPr id="9" name="Obraz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377" y="4165174"/>
              <a:ext cx="2523432" cy="1419430"/>
            </a:xfrm>
            <a:prstGeom prst="rect">
              <a:avLst/>
            </a:prstGeom>
          </p:spPr>
        </p:pic>
        <p:pic>
          <p:nvPicPr>
            <p:cNvPr id="10" name="Obraz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33846" y="4165174"/>
              <a:ext cx="4820148" cy="14228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579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346377" y="5518484"/>
            <a:ext cx="11507617" cy="1152735"/>
            <a:chOff x="346377" y="4165174"/>
            <a:chExt cx="11507617" cy="1422833"/>
          </a:xfrm>
        </p:grpSpPr>
        <p:pic>
          <p:nvPicPr>
            <p:cNvPr id="3" name="Obraz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57160" y="4413388"/>
              <a:ext cx="2602948" cy="967971"/>
            </a:xfrm>
            <a:prstGeom prst="rect">
              <a:avLst/>
            </a:prstGeom>
          </p:spPr>
        </p:pic>
        <p:pic>
          <p:nvPicPr>
            <p:cNvPr id="4" name="Obraz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377" y="4165174"/>
              <a:ext cx="2523432" cy="1419430"/>
            </a:xfrm>
            <a:prstGeom prst="rect">
              <a:avLst/>
            </a:prstGeom>
          </p:spPr>
        </p:pic>
        <p:pic>
          <p:nvPicPr>
            <p:cNvPr id="5" name="Obraz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33846" y="4165174"/>
              <a:ext cx="4820148" cy="1422833"/>
            </a:xfrm>
            <a:prstGeom prst="rect">
              <a:avLst/>
            </a:prstGeom>
          </p:spPr>
        </p:pic>
      </p:grpSp>
      <p:sp>
        <p:nvSpPr>
          <p:cNvPr id="6" name="Prostokąt 5"/>
          <p:cNvSpPr/>
          <p:nvPr/>
        </p:nvSpPr>
        <p:spPr>
          <a:xfrm>
            <a:off x="346377" y="449179"/>
            <a:ext cx="11507617" cy="1421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pl-PL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Pobyt w </a:t>
            </a:r>
            <a:r>
              <a:rPr lang="pl-PL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Brighton</a:t>
            </a:r>
            <a:r>
              <a:rPr lang="pl-PL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pozwolił nam również na wymianę doświadczeń z ludźmi z różnych krajów świata (m.in. z Turcji, Brazylii, Hiszpanii, Arabii Saudyjskiej, Rumunii) dotyczących różnic kulturowych, funkcjonowania systemów edukacji oraz metod i form nauczania i uczenia się.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54"/>
          <a:stretch/>
        </p:blipFill>
        <p:spPr>
          <a:xfrm>
            <a:off x="346377" y="1871171"/>
            <a:ext cx="5672286" cy="382819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0" t="11343" r="2164"/>
          <a:stretch/>
        </p:blipFill>
        <p:spPr>
          <a:xfrm>
            <a:off x="6096000" y="2077152"/>
            <a:ext cx="5757994" cy="344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23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346377" y="5518484"/>
            <a:ext cx="11507617" cy="1152735"/>
            <a:chOff x="346377" y="4165174"/>
            <a:chExt cx="11507617" cy="1422833"/>
          </a:xfrm>
        </p:grpSpPr>
        <p:pic>
          <p:nvPicPr>
            <p:cNvPr id="3" name="Obraz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57160" y="4413388"/>
              <a:ext cx="2602948" cy="967971"/>
            </a:xfrm>
            <a:prstGeom prst="rect">
              <a:avLst/>
            </a:prstGeom>
          </p:spPr>
        </p:pic>
        <p:pic>
          <p:nvPicPr>
            <p:cNvPr id="4" name="Obraz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377" y="4165174"/>
              <a:ext cx="2523432" cy="1419430"/>
            </a:xfrm>
            <a:prstGeom prst="rect">
              <a:avLst/>
            </a:prstGeom>
          </p:spPr>
        </p:pic>
        <p:pic>
          <p:nvPicPr>
            <p:cNvPr id="5" name="Obraz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33846" y="4165174"/>
              <a:ext cx="4820148" cy="1422833"/>
            </a:xfrm>
            <a:prstGeom prst="rect">
              <a:avLst/>
            </a:prstGeom>
          </p:spPr>
        </p:pic>
      </p:grpSp>
      <p:sp>
        <p:nvSpPr>
          <p:cNvPr id="6" name="Prostokąt 5"/>
          <p:cNvSpPr/>
          <p:nvPr/>
        </p:nvSpPr>
        <p:spPr>
          <a:xfrm>
            <a:off x="346377" y="304799"/>
            <a:ext cx="11507617" cy="96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pl-PL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Wyjazd był też świetną okazją do pogłębienia wiedzy o kulturze brytyjskiej, a przede wszystkim przyczynił się do ,,doszlifowania” języka angielskiego.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45"/>
          <a:stretch/>
        </p:blipFill>
        <p:spPr>
          <a:xfrm>
            <a:off x="878640" y="1362741"/>
            <a:ext cx="5781468" cy="4155743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66134" y="2258083"/>
            <a:ext cx="4204550" cy="236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9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346377" y="5518484"/>
            <a:ext cx="11507617" cy="1152735"/>
            <a:chOff x="346377" y="4165174"/>
            <a:chExt cx="11507617" cy="1422833"/>
          </a:xfrm>
        </p:grpSpPr>
        <p:pic>
          <p:nvPicPr>
            <p:cNvPr id="3" name="Obraz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57160" y="4413388"/>
              <a:ext cx="2602948" cy="967971"/>
            </a:xfrm>
            <a:prstGeom prst="rect">
              <a:avLst/>
            </a:prstGeom>
          </p:spPr>
        </p:pic>
        <p:pic>
          <p:nvPicPr>
            <p:cNvPr id="4" name="Obraz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377" y="4165174"/>
              <a:ext cx="2523432" cy="1419430"/>
            </a:xfrm>
            <a:prstGeom prst="rect">
              <a:avLst/>
            </a:prstGeom>
          </p:spPr>
        </p:pic>
        <p:pic>
          <p:nvPicPr>
            <p:cNvPr id="5" name="Obraz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33846" y="4165174"/>
              <a:ext cx="4820148" cy="1422833"/>
            </a:xfrm>
            <a:prstGeom prst="rect">
              <a:avLst/>
            </a:prstGeom>
          </p:spPr>
        </p:pic>
      </p:grp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5"/>
          <a:stretch/>
        </p:blipFill>
        <p:spPr>
          <a:xfrm>
            <a:off x="3293629" y="278925"/>
            <a:ext cx="8715009" cy="5239558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11588" y="1425079"/>
            <a:ext cx="5239560" cy="294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2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346377" y="5518484"/>
            <a:ext cx="11507617" cy="1152735"/>
            <a:chOff x="346377" y="4165174"/>
            <a:chExt cx="11507617" cy="1422833"/>
          </a:xfrm>
        </p:grpSpPr>
        <p:pic>
          <p:nvPicPr>
            <p:cNvPr id="3" name="Obraz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57160" y="4413388"/>
              <a:ext cx="2602948" cy="967971"/>
            </a:xfrm>
            <a:prstGeom prst="rect">
              <a:avLst/>
            </a:prstGeom>
          </p:spPr>
        </p:pic>
        <p:pic>
          <p:nvPicPr>
            <p:cNvPr id="4" name="Obraz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377" y="4165174"/>
              <a:ext cx="2523432" cy="1419430"/>
            </a:xfrm>
            <a:prstGeom prst="rect">
              <a:avLst/>
            </a:prstGeom>
          </p:spPr>
        </p:pic>
        <p:pic>
          <p:nvPicPr>
            <p:cNvPr id="5" name="Obraz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33846" y="4165174"/>
              <a:ext cx="4820148" cy="1422833"/>
            </a:xfrm>
            <a:prstGeom prst="rect">
              <a:avLst/>
            </a:prstGeom>
          </p:spPr>
        </p:pic>
      </p:grpSp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77" y="844125"/>
            <a:ext cx="7485038" cy="4210334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38974" y="1511764"/>
            <a:ext cx="5111209" cy="287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36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346377" y="5518484"/>
            <a:ext cx="11507617" cy="1152735"/>
            <a:chOff x="346377" y="4165174"/>
            <a:chExt cx="11507617" cy="1422833"/>
          </a:xfrm>
        </p:grpSpPr>
        <p:pic>
          <p:nvPicPr>
            <p:cNvPr id="3" name="Obraz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57160" y="4413388"/>
              <a:ext cx="2602948" cy="967971"/>
            </a:xfrm>
            <a:prstGeom prst="rect">
              <a:avLst/>
            </a:prstGeom>
          </p:spPr>
        </p:pic>
        <p:pic>
          <p:nvPicPr>
            <p:cNvPr id="4" name="Obraz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377" y="4165174"/>
              <a:ext cx="2523432" cy="1419430"/>
            </a:xfrm>
            <a:prstGeom prst="rect">
              <a:avLst/>
            </a:prstGeom>
          </p:spPr>
        </p:pic>
        <p:pic>
          <p:nvPicPr>
            <p:cNvPr id="5" name="Obraz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33846" y="4165174"/>
              <a:ext cx="4820148" cy="1422833"/>
            </a:xfrm>
            <a:prstGeom prst="rect">
              <a:avLst/>
            </a:prstGeom>
          </p:spPr>
        </p:pic>
      </p:grpSp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093" y="229977"/>
            <a:ext cx="3709342" cy="528850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572" y="229977"/>
            <a:ext cx="3709342" cy="528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15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346377" y="5518484"/>
            <a:ext cx="11507617" cy="1152735"/>
            <a:chOff x="346377" y="4165174"/>
            <a:chExt cx="11507617" cy="1422833"/>
          </a:xfrm>
        </p:grpSpPr>
        <p:pic>
          <p:nvPicPr>
            <p:cNvPr id="3" name="Obraz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57160" y="4413388"/>
              <a:ext cx="2602948" cy="967971"/>
            </a:xfrm>
            <a:prstGeom prst="rect">
              <a:avLst/>
            </a:prstGeom>
          </p:spPr>
        </p:pic>
        <p:pic>
          <p:nvPicPr>
            <p:cNvPr id="4" name="Obraz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377" y="4165174"/>
              <a:ext cx="2523432" cy="1419430"/>
            </a:xfrm>
            <a:prstGeom prst="rect">
              <a:avLst/>
            </a:prstGeom>
          </p:spPr>
        </p:pic>
        <p:pic>
          <p:nvPicPr>
            <p:cNvPr id="5" name="Obraz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33846" y="4165174"/>
              <a:ext cx="4820148" cy="1422833"/>
            </a:xfrm>
            <a:prstGeom prst="rect">
              <a:avLst/>
            </a:prstGeom>
          </p:spPr>
        </p:pic>
      </p:grpSp>
      <p:sp>
        <p:nvSpPr>
          <p:cNvPr id="6" name="Prostokąt 5"/>
          <p:cNvSpPr/>
          <p:nvPr/>
        </p:nvSpPr>
        <p:spPr>
          <a:xfrm>
            <a:off x="342191" y="1309946"/>
            <a:ext cx="11507617" cy="1421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pl-PL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Nasze wrażeniami i spostrzeżenia z pobytu przedstawiliśmy naszym koleżankom i kolegom na spotkaniu zespołu nauczycieli przedmiotów </a:t>
            </a:r>
            <a:r>
              <a:rPr lang="pl-PL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matematyczno</a:t>
            </a:r>
            <a:r>
              <a:rPr lang="pl-PL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przyrodniczych Zespołu Szkół w Czarnym </a:t>
            </a:r>
            <a:r>
              <a:rPr lang="pl-PL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Lesie (Szkoły Podstawowej im. Jana Kochanowskiego w Czarnym Lesie).</a:t>
            </a:r>
            <a:endParaRPr lang="pl-PL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50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346377" y="5518484"/>
            <a:ext cx="11507617" cy="1152735"/>
            <a:chOff x="346377" y="4165174"/>
            <a:chExt cx="11507617" cy="1422833"/>
          </a:xfrm>
        </p:grpSpPr>
        <p:pic>
          <p:nvPicPr>
            <p:cNvPr id="3" name="Obraz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57160" y="4413388"/>
              <a:ext cx="2602948" cy="967971"/>
            </a:xfrm>
            <a:prstGeom prst="rect">
              <a:avLst/>
            </a:prstGeom>
          </p:spPr>
        </p:pic>
        <p:pic>
          <p:nvPicPr>
            <p:cNvPr id="4" name="Obraz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377" y="4165174"/>
              <a:ext cx="2523432" cy="1419430"/>
            </a:xfrm>
            <a:prstGeom prst="rect">
              <a:avLst/>
            </a:prstGeom>
          </p:spPr>
        </p:pic>
        <p:pic>
          <p:nvPicPr>
            <p:cNvPr id="5" name="Obraz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33846" y="4165174"/>
              <a:ext cx="4820148" cy="1422833"/>
            </a:xfrm>
            <a:prstGeom prst="rect">
              <a:avLst/>
            </a:prstGeom>
          </p:spPr>
        </p:pic>
      </p:grpSp>
      <p:sp>
        <p:nvSpPr>
          <p:cNvPr id="6" name="Prostokąt 5"/>
          <p:cNvSpPr/>
          <p:nvPr/>
        </p:nvSpPr>
        <p:spPr>
          <a:xfrm>
            <a:off x="5757994" y="3755131"/>
            <a:ext cx="6096000" cy="57996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l-PL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Sławomir </a:t>
            </a:r>
            <a:r>
              <a:rPr lang="pl-PL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Górnicki, Adam </a:t>
            </a:r>
            <a:r>
              <a:rPr lang="pl-PL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Jaros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1900989" y="1556083"/>
            <a:ext cx="84221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Dziękujemy za uwagę</a:t>
            </a:r>
            <a:endParaRPr lang="pl-PL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73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46376" y="352925"/>
            <a:ext cx="11507617" cy="1421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pl-PL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ramach projektu „POWER Szkolna Edukacja”  w ostatnim tygodniu kwietnia 2017 roku (24 – 28 kwietnia) jako trzecia już grupa nauczycieli Zespołu Szkół w Czarnym Lesie  uczestniczyliśmy w wyjeździe szkoleniowym do Wielkiej Brytanii (</a:t>
            </a:r>
            <a:r>
              <a:rPr lang="pl-PL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Brighton</a:t>
            </a:r>
            <a:r>
              <a:rPr lang="pl-PL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</p:txBody>
      </p:sp>
      <p:grpSp>
        <p:nvGrpSpPr>
          <p:cNvPr id="3" name="Grupa 2"/>
          <p:cNvGrpSpPr/>
          <p:nvPr/>
        </p:nvGrpSpPr>
        <p:grpSpPr>
          <a:xfrm>
            <a:off x="346377" y="5518484"/>
            <a:ext cx="11507617" cy="1152735"/>
            <a:chOff x="346377" y="4165174"/>
            <a:chExt cx="11507617" cy="1422833"/>
          </a:xfrm>
        </p:grpSpPr>
        <p:pic>
          <p:nvPicPr>
            <p:cNvPr id="4" name="Obraz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57160" y="4413388"/>
              <a:ext cx="2602948" cy="967971"/>
            </a:xfrm>
            <a:prstGeom prst="rect">
              <a:avLst/>
            </a:prstGeom>
          </p:spPr>
        </p:pic>
        <p:pic>
          <p:nvPicPr>
            <p:cNvPr id="5" name="Obraz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377" y="4165174"/>
              <a:ext cx="2523432" cy="1419430"/>
            </a:xfrm>
            <a:prstGeom prst="rect">
              <a:avLst/>
            </a:prstGeom>
          </p:spPr>
        </p:pic>
        <p:pic>
          <p:nvPicPr>
            <p:cNvPr id="6" name="Obraz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33846" y="4165174"/>
              <a:ext cx="4820148" cy="1422833"/>
            </a:xfrm>
            <a:prstGeom prst="rect">
              <a:avLst/>
            </a:prstGeom>
          </p:spPr>
        </p:pic>
      </p:grpSp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511" y="1919025"/>
            <a:ext cx="5146555" cy="3701862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8093" y="1919025"/>
            <a:ext cx="3217438" cy="370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18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346377" y="5518484"/>
            <a:ext cx="11507617" cy="1152735"/>
            <a:chOff x="346377" y="4165174"/>
            <a:chExt cx="11507617" cy="1422833"/>
          </a:xfrm>
        </p:grpSpPr>
        <p:pic>
          <p:nvPicPr>
            <p:cNvPr id="3" name="Obraz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57160" y="4413388"/>
              <a:ext cx="2602948" cy="967971"/>
            </a:xfrm>
            <a:prstGeom prst="rect">
              <a:avLst/>
            </a:prstGeom>
          </p:spPr>
        </p:pic>
        <p:pic>
          <p:nvPicPr>
            <p:cNvPr id="4" name="Obraz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377" y="4165174"/>
              <a:ext cx="2523432" cy="1419430"/>
            </a:xfrm>
            <a:prstGeom prst="rect">
              <a:avLst/>
            </a:prstGeom>
          </p:spPr>
        </p:pic>
        <p:pic>
          <p:nvPicPr>
            <p:cNvPr id="5" name="Obraz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33846" y="4165174"/>
              <a:ext cx="4820148" cy="1422833"/>
            </a:xfrm>
            <a:prstGeom prst="rect">
              <a:avLst/>
            </a:prstGeom>
          </p:spPr>
        </p:pic>
      </p:grpSp>
      <p:sp>
        <p:nvSpPr>
          <p:cNvPr id="6" name="Prostokąt 5"/>
          <p:cNvSpPr/>
          <p:nvPr/>
        </p:nvSpPr>
        <p:spPr>
          <a:xfrm>
            <a:off x="346377" y="256674"/>
            <a:ext cx="11507617" cy="2806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pl-PL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Szkolenie odbywało się w ELC The English Language Centre w </a:t>
            </a:r>
            <a:r>
              <a:rPr lang="pl-PL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Brighton</a:t>
            </a:r>
            <a:r>
              <a:rPr lang="pl-PL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 obejmowało 25 godziny intensywnej nauki języka angielskiego w 10-12 osobowych grupach oraz całodobowe funkcjonowanie społeczeństwie anglojęzycznym. Zajęcia były realizowane w ramach programu operacyjnego Wiedza – Edukacja – Rozwój 2014 – 2020, współfinansowanego z Europejskiego Funduszu społecznego pt.: ,,Rozwój kompetencji językowych nauczycieli drogą do zintegrowanego nauczania przedmiotowo – językowego”.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842" y="3429000"/>
            <a:ext cx="3638550" cy="120015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310" y="2691050"/>
            <a:ext cx="4389120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10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346377" y="5518484"/>
            <a:ext cx="11507617" cy="1152735"/>
            <a:chOff x="346377" y="4165174"/>
            <a:chExt cx="11507617" cy="1422833"/>
          </a:xfrm>
        </p:grpSpPr>
        <p:pic>
          <p:nvPicPr>
            <p:cNvPr id="3" name="Obraz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57160" y="4413388"/>
              <a:ext cx="2602948" cy="967971"/>
            </a:xfrm>
            <a:prstGeom prst="rect">
              <a:avLst/>
            </a:prstGeom>
          </p:spPr>
        </p:pic>
        <p:pic>
          <p:nvPicPr>
            <p:cNvPr id="4" name="Obraz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377" y="4165174"/>
              <a:ext cx="2523432" cy="1419430"/>
            </a:xfrm>
            <a:prstGeom prst="rect">
              <a:avLst/>
            </a:prstGeom>
          </p:spPr>
        </p:pic>
        <p:pic>
          <p:nvPicPr>
            <p:cNvPr id="5" name="Obraz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33846" y="4165174"/>
              <a:ext cx="4820148" cy="1422833"/>
            </a:xfrm>
            <a:prstGeom prst="rect">
              <a:avLst/>
            </a:prstGeom>
          </p:spPr>
        </p:pic>
      </p:grpSp>
      <p:sp>
        <p:nvSpPr>
          <p:cNvPr id="6" name="Prostokąt 5"/>
          <p:cNvSpPr/>
          <p:nvPr/>
        </p:nvSpPr>
        <p:spPr>
          <a:xfrm>
            <a:off x="346377" y="433138"/>
            <a:ext cx="11507617" cy="1421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pl-PL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poniedziałek, zaraz po rejestracji w szkole ELC The English Language Centre w </a:t>
            </a:r>
            <a:r>
              <a:rPr lang="pl-PL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Brighton</a:t>
            </a:r>
            <a:r>
              <a:rPr lang="pl-PL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wzięliśmy udział w teście ogólnej znajomości języka angielskiego a następnie zostaliśmy przydzieleni do grup według stopnia znajomości języka. Po południu odbyliśmy krótką wycieczkę  po </a:t>
            </a:r>
            <a:r>
              <a:rPr lang="pl-PL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Brighton</a:t>
            </a:r>
            <a:r>
              <a:rPr lang="pl-PL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8633" y="1991361"/>
            <a:ext cx="5341211" cy="356256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574" y="1991361"/>
            <a:ext cx="2003944" cy="356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24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346377" y="5518484"/>
            <a:ext cx="11507617" cy="1152735"/>
            <a:chOff x="346377" y="4165174"/>
            <a:chExt cx="11507617" cy="1422833"/>
          </a:xfrm>
        </p:grpSpPr>
        <p:pic>
          <p:nvPicPr>
            <p:cNvPr id="3" name="Obraz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57160" y="4413388"/>
              <a:ext cx="2602948" cy="967971"/>
            </a:xfrm>
            <a:prstGeom prst="rect">
              <a:avLst/>
            </a:prstGeom>
          </p:spPr>
        </p:pic>
        <p:pic>
          <p:nvPicPr>
            <p:cNvPr id="4" name="Obraz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377" y="4165174"/>
              <a:ext cx="2523432" cy="1419430"/>
            </a:xfrm>
            <a:prstGeom prst="rect">
              <a:avLst/>
            </a:prstGeom>
          </p:spPr>
        </p:pic>
        <p:pic>
          <p:nvPicPr>
            <p:cNvPr id="5" name="Obraz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33846" y="4165174"/>
              <a:ext cx="4820148" cy="1422833"/>
            </a:xfrm>
            <a:prstGeom prst="rect">
              <a:avLst/>
            </a:prstGeom>
          </p:spPr>
        </p:pic>
      </p:grpSp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77" y="682389"/>
            <a:ext cx="7485038" cy="4210334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55533" y="1362258"/>
            <a:ext cx="5315800" cy="299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75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346377" y="5518484"/>
            <a:ext cx="11507617" cy="1152735"/>
            <a:chOff x="346377" y="4165174"/>
            <a:chExt cx="11507617" cy="1422833"/>
          </a:xfrm>
        </p:grpSpPr>
        <p:pic>
          <p:nvPicPr>
            <p:cNvPr id="3" name="Obraz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57160" y="4413388"/>
              <a:ext cx="2602948" cy="967971"/>
            </a:xfrm>
            <a:prstGeom prst="rect">
              <a:avLst/>
            </a:prstGeom>
          </p:spPr>
        </p:pic>
        <p:pic>
          <p:nvPicPr>
            <p:cNvPr id="4" name="Obraz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377" y="4165174"/>
              <a:ext cx="2523432" cy="1419430"/>
            </a:xfrm>
            <a:prstGeom prst="rect">
              <a:avLst/>
            </a:prstGeom>
          </p:spPr>
        </p:pic>
        <p:pic>
          <p:nvPicPr>
            <p:cNvPr id="5" name="Obraz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33846" y="4165174"/>
              <a:ext cx="4820148" cy="1422833"/>
            </a:xfrm>
            <a:prstGeom prst="rect">
              <a:avLst/>
            </a:prstGeom>
          </p:spPr>
        </p:pic>
      </p:grpSp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55947" y="993395"/>
            <a:ext cx="3678069" cy="207342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690" y="509756"/>
            <a:ext cx="6678304" cy="5008728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57504" y="1503158"/>
            <a:ext cx="5264191" cy="296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75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346377" y="5710988"/>
            <a:ext cx="11507617" cy="1152735"/>
            <a:chOff x="346377" y="4165174"/>
            <a:chExt cx="11507617" cy="1422833"/>
          </a:xfrm>
        </p:grpSpPr>
        <p:pic>
          <p:nvPicPr>
            <p:cNvPr id="3" name="Obraz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57160" y="4413388"/>
              <a:ext cx="2602948" cy="967971"/>
            </a:xfrm>
            <a:prstGeom prst="rect">
              <a:avLst/>
            </a:prstGeom>
          </p:spPr>
        </p:pic>
        <p:pic>
          <p:nvPicPr>
            <p:cNvPr id="4" name="Obraz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377" y="4165174"/>
              <a:ext cx="2523432" cy="1419430"/>
            </a:xfrm>
            <a:prstGeom prst="rect">
              <a:avLst/>
            </a:prstGeom>
          </p:spPr>
        </p:pic>
        <p:pic>
          <p:nvPicPr>
            <p:cNvPr id="5" name="Obraz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33846" y="4165174"/>
              <a:ext cx="4820148" cy="1422833"/>
            </a:xfrm>
            <a:prstGeom prst="rect">
              <a:avLst/>
            </a:prstGeom>
          </p:spPr>
        </p:pic>
      </p:grpSp>
      <p:sp>
        <p:nvSpPr>
          <p:cNvPr id="6" name="Prostokąt 5"/>
          <p:cNvSpPr/>
          <p:nvPr/>
        </p:nvSpPr>
        <p:spPr>
          <a:xfrm>
            <a:off x="0" y="0"/>
            <a:ext cx="12191999" cy="6038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pl-PL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Historia tej miejscowości sięga okresu wczesnego średniowiecza, kiedy to była wsią rybacką. Na początku XVI wieku wieś została spalona przez Francuzów. W XVIII wieku miejscowość ta przekształciła się z małej wioski rybackiej w znane uzdrowisko morskie. Znaczenie miasta wzrosło, gdy w celach rekreacyjnych przybył tu Książe regent, późniejszy  Jerzy IV Hanowerski i to on polecił wybudować pałac w samym centrum miasta. Od tej pory popularność tego nadmorskiego kurortu wciąż wzrastała, a w XX wieku zaczął się prawdziwy rozkwit </a:t>
            </a:r>
            <a:r>
              <a:rPr lang="pl-PL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Brighton</a:t>
            </a:r>
            <a:r>
              <a:rPr lang="pl-PL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jako letniej stolicy Anglii. Do dziś </a:t>
            </a:r>
            <a:r>
              <a:rPr lang="pl-PL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Brighton</a:t>
            </a:r>
            <a:r>
              <a:rPr lang="pl-PL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jest najchętniej odwiedzanym kurortem nadmorskim w całej Wielkiej Brytanii. Zaletą tej miejscowości jest bliska odległość od Londynu. Z tego też powodu często nazywane jest London by the Sea. Dzięki sprzyjającemu klimatowi </a:t>
            </a:r>
            <a:r>
              <a:rPr lang="pl-PL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Brighton</a:t>
            </a:r>
            <a:r>
              <a:rPr lang="pl-PL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cieszy się popularnością przez cały rok. </a:t>
            </a:r>
            <a:r>
              <a:rPr lang="pl-PL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Brighton</a:t>
            </a:r>
            <a:r>
              <a:rPr lang="pl-PL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poszczycić się może licznymi galeriami, parkami i muzeami. Jednak jego dumą jest egzotyczna rezydencja  </a:t>
            </a:r>
            <a:r>
              <a:rPr lang="pl-PL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Royal</a:t>
            </a:r>
            <a:r>
              <a:rPr lang="pl-PL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Pavilion</a:t>
            </a:r>
            <a:r>
              <a:rPr lang="pl-PL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z XVIII – XIX wieku, przebudowana w stylu hindi, z wielkimi kopułami w kształcie cebuli, ogromnymi smokami na suficie i żyrandolami w kształcie drzew. Inną ciekawą atrakcją jest molo </a:t>
            </a:r>
            <a:r>
              <a:rPr lang="pl-PL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Palace</a:t>
            </a:r>
            <a:r>
              <a:rPr lang="pl-PL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Pier o łącznej długości 524 m, wybudowane w 1899 roku w celach rozrywkowych. </a:t>
            </a:r>
          </a:p>
        </p:txBody>
      </p:sp>
    </p:spTree>
    <p:extLst>
      <p:ext uri="{BB962C8B-B14F-4D97-AF65-F5344CB8AC3E}">
        <p14:creationId xmlns:p14="http://schemas.microsoft.com/office/powerpoint/2010/main" val="209966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346377" y="5518484"/>
            <a:ext cx="11507617" cy="1152735"/>
            <a:chOff x="346377" y="4165174"/>
            <a:chExt cx="11507617" cy="1422833"/>
          </a:xfrm>
        </p:grpSpPr>
        <p:pic>
          <p:nvPicPr>
            <p:cNvPr id="3" name="Obraz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57160" y="4413388"/>
              <a:ext cx="2602948" cy="967971"/>
            </a:xfrm>
            <a:prstGeom prst="rect">
              <a:avLst/>
            </a:prstGeom>
          </p:spPr>
        </p:pic>
        <p:pic>
          <p:nvPicPr>
            <p:cNvPr id="4" name="Obraz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377" y="4165174"/>
              <a:ext cx="2523432" cy="1419430"/>
            </a:xfrm>
            <a:prstGeom prst="rect">
              <a:avLst/>
            </a:prstGeom>
          </p:spPr>
        </p:pic>
        <p:pic>
          <p:nvPicPr>
            <p:cNvPr id="5" name="Obraz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33846" y="4165174"/>
              <a:ext cx="4820148" cy="1422833"/>
            </a:xfrm>
            <a:prstGeom prst="rect">
              <a:avLst/>
            </a:prstGeom>
          </p:spPr>
        </p:pic>
      </p:grpSp>
      <p:sp>
        <p:nvSpPr>
          <p:cNvPr id="6" name="Prostokąt 5"/>
          <p:cNvSpPr/>
          <p:nvPr/>
        </p:nvSpPr>
        <p:spPr>
          <a:xfrm>
            <a:off x="346377" y="160420"/>
            <a:ext cx="11507617" cy="96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pl-PL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Historię i współczesne życie w </a:t>
            </a:r>
            <a:r>
              <a:rPr lang="pl-PL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Brighton</a:t>
            </a:r>
            <a:r>
              <a:rPr lang="pl-PL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poznawaliśmy codziennie po zajęciach edukacyjnych zwiedzając miasto i uczestnicząc w jego życiu kulturalnym.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77" y="1419367"/>
            <a:ext cx="5359021" cy="4019266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664" y="1746165"/>
            <a:ext cx="5582330" cy="314690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72499" y="2080058"/>
            <a:ext cx="4397736" cy="247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63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346377" y="5518484"/>
            <a:ext cx="11507617" cy="1152735"/>
            <a:chOff x="346377" y="4165174"/>
            <a:chExt cx="11507617" cy="1422833"/>
          </a:xfrm>
        </p:grpSpPr>
        <p:pic>
          <p:nvPicPr>
            <p:cNvPr id="3" name="Obraz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57160" y="4413388"/>
              <a:ext cx="2602948" cy="967971"/>
            </a:xfrm>
            <a:prstGeom prst="rect">
              <a:avLst/>
            </a:prstGeom>
          </p:spPr>
        </p:pic>
        <p:pic>
          <p:nvPicPr>
            <p:cNvPr id="4" name="Obraz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377" y="4165174"/>
              <a:ext cx="2523432" cy="1419430"/>
            </a:xfrm>
            <a:prstGeom prst="rect">
              <a:avLst/>
            </a:prstGeom>
          </p:spPr>
        </p:pic>
        <p:pic>
          <p:nvPicPr>
            <p:cNvPr id="5" name="Obraz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33846" y="4165174"/>
              <a:ext cx="4820148" cy="1422833"/>
            </a:xfrm>
            <a:prstGeom prst="rect">
              <a:avLst/>
            </a:prstGeom>
          </p:spPr>
        </p:pic>
      </p:grpSp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73" y="495023"/>
            <a:ext cx="6866333" cy="387072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836" y="1546235"/>
            <a:ext cx="6757158" cy="380090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85866" y="1436953"/>
            <a:ext cx="5220266" cy="294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58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353</Words>
  <Application>Microsoft Office PowerPoint</Application>
  <PresentationFormat>Panoramiczny</PresentationFormat>
  <Paragraphs>13</Paragraphs>
  <Slides>16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Adam</dc:creator>
  <cp:lastModifiedBy>Adam</cp:lastModifiedBy>
  <cp:revision>13</cp:revision>
  <dcterms:created xsi:type="dcterms:W3CDTF">2017-10-09T16:20:47Z</dcterms:created>
  <dcterms:modified xsi:type="dcterms:W3CDTF">2017-10-09T20:30:15Z</dcterms:modified>
</cp:coreProperties>
</file>